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9"/>
  </p:notesMasterIdLst>
  <p:sldIdLst>
    <p:sldId id="257" r:id="rId3"/>
    <p:sldId id="274" r:id="rId4"/>
    <p:sldId id="262" r:id="rId5"/>
    <p:sldId id="277" r:id="rId6"/>
    <p:sldId id="276" r:id="rId7"/>
    <p:sldId id="273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B75"/>
    <a:srgbClr val="697B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45" autoAdjust="0"/>
    <p:restoredTop sz="95782"/>
  </p:normalViewPr>
  <p:slideViewPr>
    <p:cSldViewPr snapToGrid="0">
      <p:cViewPr varScale="1">
        <p:scale>
          <a:sx n="122" d="100"/>
          <a:sy n="122" d="100"/>
        </p:scale>
        <p:origin x="768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6D4BEC-7DED-4902-9A84-97DAE5728A58}" type="datetimeFigureOut">
              <a:rPr lang="fr-FR" smtClean="0"/>
              <a:t>04/03/2025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A394F8-F482-4A34-9541-1015E1CD654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58816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9114095-A98A-D8EA-241D-C4D0476334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3759" y="1227438"/>
            <a:ext cx="9691571" cy="790832"/>
          </a:xfrm>
        </p:spPr>
        <p:txBody>
          <a:bodyPr anchor="t">
            <a:normAutofit/>
          </a:bodyPr>
          <a:lstStyle>
            <a:lvl1pPr>
              <a:defRPr sz="3600"/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E3F0D3A-3280-0391-1542-D948F0EE13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43759" y="2090334"/>
            <a:ext cx="9691571" cy="4451753"/>
          </a:xfrm>
        </p:spPr>
        <p:txBody>
          <a:bodyPr/>
          <a:lstStyle>
            <a:lvl1pPr>
              <a:defRPr sz="2200"/>
            </a:lvl1pPr>
            <a:lvl2pPr>
              <a:defRPr sz="2000">
                <a:latin typeface="Barlow Condensed Light" panose="00000406000000000000" pitchFamily="2" charset="0"/>
              </a:defRPr>
            </a:lvl2pPr>
            <a:lvl3pPr>
              <a:defRPr sz="1800">
                <a:latin typeface="Barlow Condensed Light" panose="00000406000000000000" pitchFamily="2" charset="0"/>
              </a:defRPr>
            </a:lvl3pPr>
            <a:lvl4pPr>
              <a:defRPr sz="1600">
                <a:latin typeface="Barlow Condensed Light" panose="00000406000000000000" pitchFamily="2" charset="0"/>
              </a:defRPr>
            </a:lvl4pPr>
            <a:lvl5pPr>
              <a:defRPr sz="1600">
                <a:latin typeface="Barlow Condensed Light" panose="00000406000000000000" pitchFamily="2" charset="0"/>
              </a:defRPr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AA350D6-3C15-33D8-0269-B200A15539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C3576-92E8-264D-9A1C-1F19C4F1BABB}" type="datetime1">
              <a:rPr lang="fr-FR" smtClean="0"/>
              <a:t>04/03/2025</a:t>
            </a:fld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6F3AD07-1921-E87F-1541-92EE1C81011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0DE0E22-37EE-453B-9737-8B3FAAAD4DEF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Espace réservé du texte 4">
            <a:extLst>
              <a:ext uri="{FF2B5EF4-FFF2-40B4-BE49-F238E27FC236}">
                <a16:creationId xmlns:a16="http://schemas.microsoft.com/office/drawing/2014/main" id="{7E4EFCE7-ACEB-8534-06F6-4BD678B3B996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27660" y="2667923"/>
            <a:ext cx="1303917" cy="1012101"/>
          </a:xfrm>
        </p:spPr>
        <p:txBody>
          <a:bodyPr lIns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00" b="1">
                <a:solidFill>
                  <a:schemeClr val="tx1"/>
                </a:solidFill>
              </a:defRPr>
            </a:lvl1pPr>
            <a:lvl5pPr marL="1828800" indent="0">
              <a:buNone/>
              <a:defRPr/>
            </a:lvl5pPr>
          </a:lstStyle>
          <a:p>
            <a:pPr lvl="0"/>
            <a:r>
              <a:rPr lang="fr-FR" dirty="0"/>
              <a:t>Modifier les styles du texte du masque</a:t>
            </a:r>
          </a:p>
        </p:txBody>
      </p:sp>
      <p:sp>
        <p:nvSpPr>
          <p:cNvPr id="9" name="Espace réservé du texte 4">
            <a:extLst>
              <a:ext uri="{FF2B5EF4-FFF2-40B4-BE49-F238E27FC236}">
                <a16:creationId xmlns:a16="http://schemas.microsoft.com/office/drawing/2014/main" id="{5253737B-8803-8588-136B-3772F3BE1518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27660" y="1610136"/>
            <a:ext cx="1303917" cy="613111"/>
          </a:xfrm>
        </p:spPr>
        <p:txBody>
          <a:bodyPr lIns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rgbClr val="007B75"/>
                </a:solidFill>
              </a:defRPr>
            </a:lvl1pPr>
            <a:lvl5pPr marL="1828800" indent="0">
              <a:buNone/>
              <a:defRPr/>
            </a:lvl5pPr>
          </a:lstStyle>
          <a:p>
            <a:pPr lvl="0"/>
            <a:r>
              <a:rPr lang="fr-FR" dirty="0"/>
              <a:t>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557643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ous-titre 2">
            <a:extLst>
              <a:ext uri="{FF2B5EF4-FFF2-40B4-BE49-F238E27FC236}">
                <a16:creationId xmlns:a16="http://schemas.microsoft.com/office/drawing/2014/main" id="{7ADAD70E-9775-FA61-2264-74C04730E5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43759" y="2084336"/>
            <a:ext cx="9687679" cy="445775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latin typeface="Barlow Condensed Medium" panose="00000606000000000000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Modifiez le style des sous-titres du masque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1AD058C-400E-EFDB-B3EE-537EC0222B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5437B-514D-5C40-91BC-C857F3D3EEF2}" type="datetime1">
              <a:rPr lang="fr-FR" smtClean="0"/>
              <a:t>04/03/2025</a:t>
            </a:fld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13782A4-B531-9034-F407-0D9C896331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0DE0E22-37EE-453B-9737-8B3FAAAD4DEF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9" name="Espace réservé du texte 4">
            <a:extLst>
              <a:ext uri="{FF2B5EF4-FFF2-40B4-BE49-F238E27FC236}">
                <a16:creationId xmlns:a16="http://schemas.microsoft.com/office/drawing/2014/main" id="{4E079AF4-BBC6-7EA1-3AF7-5D5DA46DE446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27660" y="2667923"/>
            <a:ext cx="1303917" cy="1012101"/>
          </a:xfrm>
        </p:spPr>
        <p:txBody>
          <a:bodyPr lIns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00" b="1">
                <a:solidFill>
                  <a:schemeClr val="tx1"/>
                </a:solidFill>
              </a:defRPr>
            </a:lvl1pPr>
            <a:lvl5pPr marL="1828800" indent="0">
              <a:buNone/>
              <a:defRPr/>
            </a:lvl5pPr>
          </a:lstStyle>
          <a:p>
            <a:pPr lvl="0"/>
            <a:r>
              <a:rPr lang="fr-FR" dirty="0"/>
              <a:t>Modifier les styles du texte du masque</a:t>
            </a:r>
          </a:p>
        </p:txBody>
      </p:sp>
      <p:sp>
        <p:nvSpPr>
          <p:cNvPr id="11" name="Espace réservé du texte 4">
            <a:extLst>
              <a:ext uri="{FF2B5EF4-FFF2-40B4-BE49-F238E27FC236}">
                <a16:creationId xmlns:a16="http://schemas.microsoft.com/office/drawing/2014/main" id="{B83CFEA4-DC29-CD29-7656-297D97FD821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27660" y="1610136"/>
            <a:ext cx="1303917" cy="613111"/>
          </a:xfrm>
        </p:spPr>
        <p:txBody>
          <a:bodyPr lIns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rgbClr val="007B75"/>
                </a:solidFill>
              </a:defRPr>
            </a:lvl1pPr>
            <a:lvl5pPr marL="1828800" indent="0">
              <a:buNone/>
              <a:defRPr/>
            </a:lvl5pPr>
          </a:lstStyle>
          <a:p>
            <a:pPr lvl="0"/>
            <a:r>
              <a:rPr lang="fr-FR" dirty="0"/>
              <a:t>Modifier les styles du texte du masque</a:t>
            </a:r>
          </a:p>
        </p:txBody>
      </p:sp>
      <p:sp>
        <p:nvSpPr>
          <p:cNvPr id="3" name="Titre 1">
            <a:extLst>
              <a:ext uri="{FF2B5EF4-FFF2-40B4-BE49-F238E27FC236}">
                <a16:creationId xmlns:a16="http://schemas.microsoft.com/office/drawing/2014/main" id="{180FCF2E-C6AC-B7D3-5A4A-8AD770E53B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3759" y="1227438"/>
            <a:ext cx="9691571" cy="790832"/>
          </a:xfrm>
        </p:spPr>
        <p:txBody>
          <a:bodyPr anchor="t">
            <a:normAutofit/>
          </a:bodyPr>
          <a:lstStyle>
            <a:lvl1pPr>
              <a:defRPr sz="3600"/>
            </a:lvl1pPr>
          </a:lstStyle>
          <a:p>
            <a:r>
              <a:rPr lang="fr-FR" dirty="0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3793756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4">
            <a:extLst>
              <a:ext uri="{FF2B5EF4-FFF2-40B4-BE49-F238E27FC236}">
                <a16:creationId xmlns:a16="http://schemas.microsoft.com/office/drawing/2014/main" id="{A19F7B6F-3AED-C695-6405-4BEAAC22F54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27660" y="2667923"/>
            <a:ext cx="1303917" cy="1012101"/>
          </a:xfrm>
        </p:spPr>
        <p:txBody>
          <a:bodyPr lIns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00" b="1">
                <a:solidFill>
                  <a:schemeClr val="tx1"/>
                </a:solidFill>
              </a:defRPr>
            </a:lvl1pPr>
            <a:lvl5pPr marL="1828800" indent="0">
              <a:buNone/>
              <a:defRPr/>
            </a:lvl5pPr>
          </a:lstStyle>
          <a:p>
            <a:pPr lvl="0"/>
            <a:r>
              <a:rPr lang="fr-FR" dirty="0"/>
              <a:t>Modifier les styles du texte du masque</a:t>
            </a:r>
          </a:p>
        </p:txBody>
      </p:sp>
      <p:sp>
        <p:nvSpPr>
          <p:cNvPr id="10" name="Espace réservé du texte 13">
            <a:extLst>
              <a:ext uri="{FF2B5EF4-FFF2-40B4-BE49-F238E27FC236}">
                <a16:creationId xmlns:a16="http://schemas.microsoft.com/office/drawing/2014/main" id="{DA1D081A-4635-3FB1-79C5-77DEFEB2B826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2143760" y="1222652"/>
            <a:ext cx="9633892" cy="5319435"/>
          </a:xfr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None/>
              <a:defRPr sz="2200" b="1">
                <a:solidFill>
                  <a:schemeClr val="tx1"/>
                </a:solidFill>
              </a:defRPr>
            </a:lvl1pPr>
            <a:lvl2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tx1"/>
                </a:solidFill>
                <a:latin typeface="Barlow Condensed Light" panose="00000406000000000000" pitchFamily="2" charset="0"/>
              </a:defRPr>
            </a:lvl2pPr>
            <a:lvl3pPr marL="266700" indent="-2667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Verdana" panose="020B0604030504040204" pitchFamily="34" charset="0"/>
              <a:buChar char="●"/>
              <a:defRPr sz="1800">
                <a:solidFill>
                  <a:schemeClr val="tx1"/>
                </a:solidFill>
                <a:latin typeface="Barlow Condensed Light" panose="00000406000000000000" pitchFamily="2" charset="0"/>
              </a:defRPr>
            </a:lvl3pPr>
            <a:lvl4pPr marL="0" indent="0">
              <a:spcBef>
                <a:spcPts val="0"/>
              </a:spcBef>
              <a:spcAft>
                <a:spcPts val="2400"/>
              </a:spcAft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967ABA0D-3CD6-0515-7228-8676BD43183B}"/>
              </a:ext>
            </a:extLst>
          </p:cNvPr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fld id="{E431420F-0EF9-9B47-9604-B40BB60955CD}" type="datetime1">
              <a:rPr lang="fr-FR" smtClean="0"/>
              <a:t>04/03/2025</a:t>
            </a:fld>
            <a:endParaRPr lang="fr-FR" dirty="0"/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42432BF9-B9E0-7D63-5986-EC80C92030D1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50DE0E22-37EE-453B-9737-8B3FAAAD4DEF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4" name="Espace réservé du texte 4">
            <a:extLst>
              <a:ext uri="{FF2B5EF4-FFF2-40B4-BE49-F238E27FC236}">
                <a16:creationId xmlns:a16="http://schemas.microsoft.com/office/drawing/2014/main" id="{C1880E2B-5217-B65B-D871-01408EC0AA7C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27660" y="1610136"/>
            <a:ext cx="1303917" cy="613111"/>
          </a:xfrm>
        </p:spPr>
        <p:txBody>
          <a:bodyPr lIns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rgbClr val="007B75"/>
                </a:solidFill>
              </a:defRPr>
            </a:lvl1pPr>
            <a:lvl5pPr marL="1828800" indent="0">
              <a:buNone/>
              <a:defRPr/>
            </a:lvl5pPr>
          </a:lstStyle>
          <a:p>
            <a:pPr lvl="0"/>
            <a:r>
              <a:rPr lang="fr-FR" dirty="0"/>
              <a:t>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470754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ce réservé pour une image  12">
            <a:extLst>
              <a:ext uri="{FF2B5EF4-FFF2-40B4-BE49-F238E27FC236}">
                <a16:creationId xmlns:a16="http://schemas.microsoft.com/office/drawing/2014/main" id="{B161996A-BAA5-C015-BDF5-55408F150EAB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7184680" y="0"/>
            <a:ext cx="5007320" cy="6858000"/>
          </a:xfrm>
        </p:spPr>
        <p:txBody>
          <a:bodyPr/>
          <a:lstStyle/>
          <a:p>
            <a:endParaRPr lang="fr-FR"/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37679F9E-D366-BCD9-D72C-6FED614070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1CF93-7340-9741-B90B-C6E64FAC7A60}" type="datetime1">
              <a:rPr lang="fr-FR" smtClean="0"/>
              <a:t>04/03/2025</a:t>
            </a:fld>
            <a:endParaRPr lang="fr-FR" dirty="0"/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797454E7-8389-A464-BF32-A69C674E73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0DE0E22-37EE-453B-9737-8B3FAAAD4DEF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4" name="Espace réservé du texte 4">
            <a:extLst>
              <a:ext uri="{FF2B5EF4-FFF2-40B4-BE49-F238E27FC236}">
                <a16:creationId xmlns:a16="http://schemas.microsoft.com/office/drawing/2014/main" id="{8EA29D10-6782-82BD-C47A-402D5EA36006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27660" y="2667923"/>
            <a:ext cx="1303917" cy="1012101"/>
          </a:xfrm>
        </p:spPr>
        <p:txBody>
          <a:bodyPr lIns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00" b="1">
                <a:solidFill>
                  <a:schemeClr val="tx1"/>
                </a:solidFill>
              </a:defRPr>
            </a:lvl1pPr>
            <a:lvl5pPr marL="1828800" indent="0">
              <a:buNone/>
              <a:defRPr/>
            </a:lvl5pPr>
          </a:lstStyle>
          <a:p>
            <a:pPr lvl="0"/>
            <a:r>
              <a:rPr lang="fr-FR" dirty="0"/>
              <a:t>Modifier les styles du texte du masque</a:t>
            </a:r>
          </a:p>
        </p:txBody>
      </p:sp>
      <p:sp>
        <p:nvSpPr>
          <p:cNvPr id="7" name="Espace réservé du texte 4">
            <a:extLst>
              <a:ext uri="{FF2B5EF4-FFF2-40B4-BE49-F238E27FC236}">
                <a16:creationId xmlns:a16="http://schemas.microsoft.com/office/drawing/2014/main" id="{98D00716-194B-7169-0C4C-02F68951EA0E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27660" y="1610136"/>
            <a:ext cx="1303917" cy="613111"/>
          </a:xfrm>
        </p:spPr>
        <p:txBody>
          <a:bodyPr lIns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rgbClr val="007B75"/>
                </a:solidFill>
              </a:defRPr>
            </a:lvl1pPr>
            <a:lvl5pPr marL="1828800" indent="0">
              <a:buNone/>
              <a:defRPr/>
            </a:lvl5pPr>
          </a:lstStyle>
          <a:p>
            <a:pPr lvl="0"/>
            <a:r>
              <a:rPr lang="fr-FR" dirty="0"/>
              <a:t>Modifier les styles du texte du masque</a:t>
            </a:r>
          </a:p>
        </p:txBody>
      </p:sp>
      <p:sp>
        <p:nvSpPr>
          <p:cNvPr id="14" name="Espace réservé du texte 13">
            <a:extLst>
              <a:ext uri="{FF2B5EF4-FFF2-40B4-BE49-F238E27FC236}">
                <a16:creationId xmlns:a16="http://schemas.microsoft.com/office/drawing/2014/main" id="{0FBC1D4D-23FA-454E-D391-A46ADF2F4B4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2162069" y="2082719"/>
            <a:ext cx="4502891" cy="4459369"/>
          </a:xfr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None/>
              <a:defRPr sz="2200" b="1">
                <a:solidFill>
                  <a:schemeClr val="tx1"/>
                </a:solidFill>
              </a:defRPr>
            </a:lvl1pPr>
            <a:lvl2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tx1"/>
                </a:solidFill>
                <a:latin typeface="Barlow Condensed Light" panose="00000406000000000000" pitchFamily="2" charset="0"/>
              </a:defRPr>
            </a:lvl2pPr>
            <a:lvl3pPr marL="266700" indent="-2667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Verdana" panose="020B0604030504040204" pitchFamily="34" charset="0"/>
              <a:buChar char="●"/>
              <a:defRPr sz="1800">
                <a:solidFill>
                  <a:schemeClr val="tx1"/>
                </a:solidFill>
                <a:latin typeface="Barlow Condensed Light" panose="00000406000000000000" pitchFamily="2" charset="0"/>
              </a:defRPr>
            </a:lvl3pPr>
            <a:lvl4pPr marL="0" indent="0">
              <a:spcBef>
                <a:spcPts val="0"/>
              </a:spcBef>
              <a:spcAft>
                <a:spcPts val="2400"/>
              </a:spcAft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5" name="Titre 1">
            <a:extLst>
              <a:ext uri="{FF2B5EF4-FFF2-40B4-BE49-F238E27FC236}">
                <a16:creationId xmlns:a16="http://schemas.microsoft.com/office/drawing/2014/main" id="{35F816A1-0A20-38DF-22D8-842CB0C49D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3759" y="1227438"/>
            <a:ext cx="4521201" cy="790832"/>
          </a:xfrm>
        </p:spPr>
        <p:txBody>
          <a:bodyPr anchor="t">
            <a:normAutofit/>
          </a:bodyPr>
          <a:lstStyle>
            <a:lvl1pPr>
              <a:defRPr sz="3600"/>
            </a:lvl1pPr>
          </a:lstStyle>
          <a:p>
            <a:r>
              <a:rPr lang="fr-FR" dirty="0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3582583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12">
            <a:extLst>
              <a:ext uri="{FF2B5EF4-FFF2-40B4-BE49-F238E27FC236}">
                <a16:creationId xmlns:a16="http://schemas.microsoft.com/office/drawing/2014/main" id="{F4A00E63-F237-6152-33B4-A81C480650A5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7184680" y="0"/>
            <a:ext cx="5007320" cy="6858000"/>
          </a:xfrm>
        </p:spPr>
        <p:txBody>
          <a:bodyPr/>
          <a:lstStyle/>
          <a:p>
            <a:endParaRPr lang="fr-FR"/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E8F87B8-8341-DD9B-B87F-29BF89BAC18B}"/>
              </a:ext>
            </a:extLst>
          </p:cNvPr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fld id="{988B32F6-1B70-CE47-AB28-B7D79C7D8CC2}" type="datetime1">
              <a:rPr lang="fr-FR" smtClean="0"/>
              <a:t>04/03/2025</a:t>
            </a:fld>
            <a:endParaRPr lang="fr-FR" dirty="0"/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88BD02BF-CCE2-83A0-F62D-6F28437574F2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50DE0E22-37EE-453B-9737-8B3FAAAD4DEF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4" name="Espace réservé du texte 4">
            <a:extLst>
              <a:ext uri="{FF2B5EF4-FFF2-40B4-BE49-F238E27FC236}">
                <a16:creationId xmlns:a16="http://schemas.microsoft.com/office/drawing/2014/main" id="{1E100D3A-B36D-BD2D-0848-371CD9ADB442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27660" y="2667923"/>
            <a:ext cx="1303917" cy="1012101"/>
          </a:xfrm>
        </p:spPr>
        <p:txBody>
          <a:bodyPr lIns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00" b="1">
                <a:solidFill>
                  <a:schemeClr val="tx1"/>
                </a:solidFill>
              </a:defRPr>
            </a:lvl1pPr>
            <a:lvl5pPr marL="1828800" indent="0">
              <a:buNone/>
              <a:defRPr/>
            </a:lvl5pPr>
          </a:lstStyle>
          <a:p>
            <a:pPr lvl="0"/>
            <a:r>
              <a:rPr lang="fr-FR" dirty="0"/>
              <a:t>Modifier les styles du texte du masque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6DDD012-66B4-C4A9-7317-E8BA446E6808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27660" y="1610136"/>
            <a:ext cx="1303917" cy="613111"/>
          </a:xfrm>
        </p:spPr>
        <p:txBody>
          <a:bodyPr lIns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rgbClr val="007B75"/>
                </a:solidFill>
              </a:defRPr>
            </a:lvl1pPr>
            <a:lvl5pPr marL="1828800" indent="0">
              <a:buNone/>
              <a:defRPr/>
            </a:lvl5pPr>
          </a:lstStyle>
          <a:p>
            <a:pPr lvl="0"/>
            <a:r>
              <a:rPr lang="fr-FR" dirty="0"/>
              <a:t>Modifier les styles du texte du masque</a:t>
            </a:r>
          </a:p>
        </p:txBody>
      </p:sp>
      <p:sp>
        <p:nvSpPr>
          <p:cNvPr id="6" name="Espace réservé du texte 13">
            <a:extLst>
              <a:ext uri="{FF2B5EF4-FFF2-40B4-BE49-F238E27FC236}">
                <a16:creationId xmlns:a16="http://schemas.microsoft.com/office/drawing/2014/main" id="{2B6151B2-9E66-F08B-AD7F-1EAABBDF6F25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2162069" y="1214415"/>
            <a:ext cx="4502891" cy="5327673"/>
          </a:xfr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None/>
              <a:defRPr sz="2200" b="1">
                <a:solidFill>
                  <a:schemeClr val="tx1"/>
                </a:solidFill>
              </a:defRPr>
            </a:lvl1pPr>
            <a:lvl2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tx1"/>
                </a:solidFill>
                <a:latin typeface="Barlow Condensed Light" panose="00000406000000000000" pitchFamily="2" charset="0"/>
              </a:defRPr>
            </a:lvl2pPr>
            <a:lvl3pPr marL="266700" indent="-2667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Verdana" panose="020B0604030504040204" pitchFamily="34" charset="0"/>
              <a:buChar char="●"/>
              <a:defRPr sz="1800">
                <a:solidFill>
                  <a:schemeClr val="tx1"/>
                </a:solidFill>
                <a:latin typeface="Barlow Condensed Light" panose="00000406000000000000" pitchFamily="2" charset="0"/>
              </a:defRPr>
            </a:lvl3pPr>
            <a:lvl4pPr marL="0" indent="0">
              <a:spcBef>
                <a:spcPts val="0"/>
              </a:spcBef>
              <a:spcAft>
                <a:spcPts val="2400"/>
              </a:spcAft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</p:spTree>
    <p:extLst>
      <p:ext uri="{BB962C8B-B14F-4D97-AF65-F5344CB8AC3E}">
        <p14:creationId xmlns:p14="http://schemas.microsoft.com/office/powerpoint/2010/main" val="1307577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49085741-1C52-C995-6380-BA453032B2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143760" y="1293341"/>
            <a:ext cx="10048239" cy="556465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ECF732E-6F36-68CB-906B-CEBA54CC4C18}"/>
              </a:ext>
            </a:extLst>
          </p:cNvPr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fld id="{6770D39E-DCB1-4C4D-9F23-6211AA4B3B38}" type="datetime1">
              <a:rPr lang="fr-FR" smtClean="0"/>
              <a:t>04/03/2025</a:t>
            </a:fld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FF6AF1F-FC48-9AED-0449-4D4D15475155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50DE0E22-37EE-453B-9737-8B3FAAAD4DEF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51634DE-968C-669D-FBA3-921BBF78B32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27660" y="2667923"/>
            <a:ext cx="1303917" cy="1012101"/>
          </a:xfrm>
        </p:spPr>
        <p:txBody>
          <a:bodyPr lIns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00" b="1">
                <a:solidFill>
                  <a:schemeClr val="tx1"/>
                </a:solidFill>
              </a:defRPr>
            </a:lvl1pPr>
            <a:lvl5pPr marL="1828800" indent="0">
              <a:buNone/>
              <a:defRPr/>
            </a:lvl5pPr>
          </a:lstStyle>
          <a:p>
            <a:pPr lvl="0"/>
            <a:r>
              <a:rPr lang="fr-FR" dirty="0"/>
              <a:t>Modifier les styles du texte du masque</a:t>
            </a:r>
          </a:p>
        </p:txBody>
      </p:sp>
      <p:sp>
        <p:nvSpPr>
          <p:cNvPr id="6" name="Espace réservé du texte 4">
            <a:extLst>
              <a:ext uri="{FF2B5EF4-FFF2-40B4-BE49-F238E27FC236}">
                <a16:creationId xmlns:a16="http://schemas.microsoft.com/office/drawing/2014/main" id="{6D5323AA-7617-2341-B882-971FF18B4270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27660" y="1610136"/>
            <a:ext cx="1303917" cy="613111"/>
          </a:xfrm>
        </p:spPr>
        <p:txBody>
          <a:bodyPr lIns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rgbClr val="007B75"/>
                </a:solidFill>
              </a:defRPr>
            </a:lvl1pPr>
            <a:lvl5pPr marL="1828800" indent="0">
              <a:buNone/>
              <a:defRPr/>
            </a:lvl5pPr>
          </a:lstStyle>
          <a:p>
            <a:pPr lvl="0"/>
            <a:r>
              <a:rPr lang="fr-FR" dirty="0"/>
              <a:t>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205069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conti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70EE4C12-8AF0-F445-AB17-825F82E26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AA886-45F5-874C-B488-ADB27FBE795C}" type="datetime1">
              <a:rPr lang="fr-FR" smtClean="0"/>
              <a:t>04/03/2025</a:t>
            </a:fld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6E3F5A9-AB53-1D3B-60CC-C113100B747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0DE0E22-37EE-453B-9737-8B3FAAAD4DEF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2" name="Espace réservé du texte 4">
            <a:extLst>
              <a:ext uri="{FF2B5EF4-FFF2-40B4-BE49-F238E27FC236}">
                <a16:creationId xmlns:a16="http://schemas.microsoft.com/office/drawing/2014/main" id="{4D7532B0-2251-FD5E-749D-C05892B90410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27660" y="2667923"/>
            <a:ext cx="1303917" cy="1012101"/>
          </a:xfrm>
        </p:spPr>
        <p:txBody>
          <a:bodyPr lIns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00" b="1">
                <a:solidFill>
                  <a:schemeClr val="tx1"/>
                </a:solidFill>
              </a:defRPr>
            </a:lvl1pPr>
            <a:lvl5pPr marL="1828800" indent="0">
              <a:buNone/>
              <a:defRPr/>
            </a:lvl5pPr>
          </a:lstStyle>
          <a:p>
            <a:pPr lvl="0"/>
            <a:r>
              <a:rPr lang="fr-FR" dirty="0"/>
              <a:t>Modifier les styles du texte du masque</a:t>
            </a:r>
          </a:p>
        </p:txBody>
      </p:sp>
      <p:sp>
        <p:nvSpPr>
          <p:cNvPr id="7" name="Espace réservé du texte 4">
            <a:extLst>
              <a:ext uri="{FF2B5EF4-FFF2-40B4-BE49-F238E27FC236}">
                <a16:creationId xmlns:a16="http://schemas.microsoft.com/office/drawing/2014/main" id="{C02C6107-2857-2FA2-5524-DA2FA8D55D48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27660" y="1610136"/>
            <a:ext cx="1303917" cy="613111"/>
          </a:xfrm>
        </p:spPr>
        <p:txBody>
          <a:bodyPr lIns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rgbClr val="007B75"/>
                </a:solidFill>
              </a:defRPr>
            </a:lvl1pPr>
            <a:lvl5pPr marL="1828800" indent="0">
              <a:buNone/>
              <a:defRPr/>
            </a:lvl5pPr>
          </a:lstStyle>
          <a:p>
            <a:pPr lvl="0"/>
            <a:r>
              <a:rPr lang="fr-FR" dirty="0"/>
              <a:t>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249830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B893D12-B125-E845-C4B1-2FC3471660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85011-B71D-8F48-A510-3B8686FD1404}" type="datetime1">
              <a:rPr lang="fr-FR" smtClean="0"/>
              <a:t>04/03/2025</a:t>
            </a:fld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5C38980-B32C-B020-3867-C94D77A8DEA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0DE0E22-37EE-453B-9737-8B3FAAAD4DEF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5" name="Titre 1">
            <a:extLst>
              <a:ext uri="{FF2B5EF4-FFF2-40B4-BE49-F238E27FC236}">
                <a16:creationId xmlns:a16="http://schemas.microsoft.com/office/drawing/2014/main" id="{565D5AA4-B426-5D24-02B6-5D66CA9EA1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43760" y="2264747"/>
            <a:ext cx="9598034" cy="1164253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6600" b="1" i="0">
                <a:solidFill>
                  <a:schemeClr val="bg1"/>
                </a:solidFill>
                <a:latin typeface="Barlow Condensed Black" pitchFamily="2" charset="77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A3CAA3AD-A5CF-4711-81F8-71B3F53071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43760" y="3585001"/>
            <a:ext cx="9598034" cy="243323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3200">
                <a:latin typeface="Barlow Condensed Medium" panose="00000606000000000000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Modifiez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3845767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D5EED5B4-B4B0-F777-F582-E5CC67B7C2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3760" y="1315233"/>
            <a:ext cx="9598034" cy="102819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620BC16-D334-6C16-38CF-EA104FADA6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43760" y="2509523"/>
            <a:ext cx="9598034" cy="350872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6B10C1D-282A-FB2D-FDB1-7104C6E10A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40693" y="5577960"/>
            <a:ext cx="971116" cy="33848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rgbClr val="007B75">
                    <a:alpha val="69664"/>
                  </a:srgbClr>
                </a:solidFill>
                <a:latin typeface="Barlow Condensed Medium" panose="00000606000000000000" pitchFamily="2" charset="0"/>
              </a:defRPr>
            </a:lvl1pPr>
          </a:lstStyle>
          <a:p>
            <a:fld id="{1EA7356B-030A-8747-A07D-B6C957F41446}" type="datetime1">
              <a:rPr lang="fr-FR" smtClean="0"/>
              <a:t>04/03/2025</a:t>
            </a:fld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DDFC349-C311-ED34-6BEE-76B7242D7F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27660" y="6220631"/>
            <a:ext cx="471974" cy="33848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rgbClr val="007B75">
                    <a:alpha val="70000"/>
                  </a:srgbClr>
                </a:solidFill>
                <a:latin typeface="Barlow Condensed Light" panose="00000406000000000000" pitchFamily="2" charset="0"/>
              </a:defRPr>
            </a:lvl1pPr>
          </a:lstStyle>
          <a:p>
            <a:fld id="{50DE0E22-37EE-453B-9737-8B3FAAAD4DEF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BED8F02F-04DD-4D28-790B-8AC9DA0E2A7A}"/>
              </a:ext>
            </a:extLst>
          </p:cNvPr>
          <p:cNvCxnSpPr/>
          <p:nvPr userDrawn="1"/>
        </p:nvCxnSpPr>
        <p:spPr>
          <a:xfrm>
            <a:off x="327660" y="1315233"/>
            <a:ext cx="720000" cy="0"/>
          </a:xfrm>
          <a:prstGeom prst="line">
            <a:avLst/>
          </a:prstGeom>
          <a:ln w="12700">
            <a:solidFill>
              <a:srgbClr val="007B7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D04AE52D-E5EC-3F77-32A8-9826F1790486}"/>
              </a:ext>
            </a:extLst>
          </p:cNvPr>
          <p:cNvCxnSpPr/>
          <p:nvPr userDrawn="1"/>
        </p:nvCxnSpPr>
        <p:spPr>
          <a:xfrm>
            <a:off x="327660" y="2524387"/>
            <a:ext cx="720000" cy="0"/>
          </a:xfrm>
          <a:prstGeom prst="line">
            <a:avLst/>
          </a:prstGeom>
          <a:ln w="12700">
            <a:solidFill>
              <a:srgbClr val="007B7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61EC375A-E016-F87C-250D-E76340ACE918}"/>
              </a:ext>
            </a:extLst>
          </p:cNvPr>
          <p:cNvCxnSpPr/>
          <p:nvPr userDrawn="1"/>
        </p:nvCxnSpPr>
        <p:spPr>
          <a:xfrm>
            <a:off x="327660" y="6063965"/>
            <a:ext cx="720000" cy="0"/>
          </a:xfrm>
          <a:prstGeom prst="line">
            <a:avLst/>
          </a:prstGeom>
          <a:ln w="12700">
            <a:solidFill>
              <a:srgbClr val="007B7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Image 10">
            <a:extLst>
              <a:ext uri="{FF2B5EF4-FFF2-40B4-BE49-F238E27FC236}">
                <a16:creationId xmlns:a16="http://schemas.microsoft.com/office/drawing/2014/main" id="{F7B33B86-AE38-B22B-EA5F-59F133808CAC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693" y="403532"/>
            <a:ext cx="1553685" cy="709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0549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8" r:id="rId2"/>
    <p:sldLayoutId id="2147483651" r:id="rId3"/>
    <p:sldLayoutId id="2147483655" r:id="rId4"/>
    <p:sldLayoutId id="2147483652" r:id="rId5"/>
    <p:sldLayoutId id="2147483657" r:id="rId6"/>
    <p:sldLayoutId id="2147483659" r:id="rId7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07B75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7B7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>
            <a:extLst>
              <a:ext uri="{FF2B5EF4-FFF2-40B4-BE49-F238E27FC236}">
                <a16:creationId xmlns:a16="http://schemas.microsoft.com/office/drawing/2014/main" id="{790A4410-A6B3-05C4-EA18-3DB84BBE54B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60" y="403533"/>
            <a:ext cx="3623555" cy="835827"/>
          </a:xfrm>
          <a:prstGeom prst="rect">
            <a:avLst/>
          </a:prstGeom>
        </p:spPr>
      </p:pic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8D379679-037D-D980-DCA8-CEC1E9F35B7D}"/>
              </a:ext>
            </a:extLst>
          </p:cNvPr>
          <p:cNvCxnSpPr/>
          <p:nvPr userDrawn="1"/>
        </p:nvCxnSpPr>
        <p:spPr>
          <a:xfrm>
            <a:off x="327660" y="1315233"/>
            <a:ext cx="7200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AAD79DA4-0BEA-43F1-A903-9D0078B2B5FC}"/>
              </a:ext>
            </a:extLst>
          </p:cNvPr>
          <p:cNvCxnSpPr/>
          <p:nvPr userDrawn="1"/>
        </p:nvCxnSpPr>
        <p:spPr>
          <a:xfrm>
            <a:off x="327660" y="2524387"/>
            <a:ext cx="7200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Espace réservé de la date 3">
            <a:extLst>
              <a:ext uri="{FF2B5EF4-FFF2-40B4-BE49-F238E27FC236}">
                <a16:creationId xmlns:a16="http://schemas.microsoft.com/office/drawing/2014/main" id="{67A6CC37-243D-5571-4089-2A6BD64E72A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40693" y="5577960"/>
            <a:ext cx="971116" cy="33848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  <a:latin typeface="Barlow Condensed Medium" panose="00000606000000000000" pitchFamily="2" charset="0"/>
              </a:defRPr>
            </a:lvl1pPr>
          </a:lstStyle>
          <a:p>
            <a:fld id="{E3D85011-B71D-8F48-A510-3B8686FD1404}" type="datetime1">
              <a:rPr lang="fr-FR" smtClean="0"/>
              <a:t>04/03/2025</a:t>
            </a:fld>
            <a:endParaRPr lang="fr-FR" dirty="0"/>
          </a:p>
        </p:txBody>
      </p:sp>
      <p:sp>
        <p:nvSpPr>
          <p:cNvPr id="13" name="Espace réservé du numéro de diapositive 5">
            <a:extLst>
              <a:ext uri="{FF2B5EF4-FFF2-40B4-BE49-F238E27FC236}">
                <a16:creationId xmlns:a16="http://schemas.microsoft.com/office/drawing/2014/main" id="{28054DEE-8C30-0A97-C131-60F705B52F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27660" y="6220631"/>
            <a:ext cx="471974" cy="33848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  <a:latin typeface="Barlow Condensed Light" panose="00000406000000000000" pitchFamily="2" charset="0"/>
              </a:defRPr>
            </a:lvl1pPr>
          </a:lstStyle>
          <a:p>
            <a:fld id="{50DE0E22-37EE-453B-9737-8B3FAAAD4DEF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6C32E82C-AED2-72E6-BC24-81DFBA88D27F}"/>
              </a:ext>
            </a:extLst>
          </p:cNvPr>
          <p:cNvCxnSpPr/>
          <p:nvPr userDrawn="1"/>
        </p:nvCxnSpPr>
        <p:spPr>
          <a:xfrm>
            <a:off x="327660" y="6063965"/>
            <a:ext cx="7200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822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de la date 21">
            <a:extLst>
              <a:ext uri="{FF2B5EF4-FFF2-40B4-BE49-F238E27FC236}">
                <a16:creationId xmlns:a16="http://schemas.microsoft.com/office/drawing/2014/main" id="{0BF93344-F7DB-41F9-278E-230E98C526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8C7AE-5BE6-324B-9767-4802A0AFF8E7}" type="datetime1">
              <a:rPr lang="fr-FR" smtClean="0"/>
              <a:t>04/03/2025</a:t>
            </a:fld>
            <a:endParaRPr lang="fr-FR" dirty="0"/>
          </a:p>
        </p:txBody>
      </p:sp>
      <p:sp>
        <p:nvSpPr>
          <p:cNvPr id="23" name="Espace réservé du numéro de diapositive 22">
            <a:extLst>
              <a:ext uri="{FF2B5EF4-FFF2-40B4-BE49-F238E27FC236}">
                <a16:creationId xmlns:a16="http://schemas.microsoft.com/office/drawing/2014/main" id="{9346409F-0F2C-649E-72B5-4B352235CA7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0DE0E22-37EE-453B-9737-8B3FAAAD4DEF}" type="slidenum">
              <a:rPr lang="fr-FR" smtClean="0"/>
              <a:pPr/>
              <a:t>1</a:t>
            </a:fld>
            <a:endParaRPr lang="fr-FR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0182F976-5A29-3530-4861-7B63B7664A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43760" y="2264747"/>
            <a:ext cx="9598034" cy="1912398"/>
          </a:xfrm>
        </p:spPr>
        <p:txBody>
          <a:bodyPr>
            <a:normAutofit fontScale="90000"/>
          </a:bodyPr>
          <a:lstStyle/>
          <a:p>
            <a:r>
              <a:rPr lang="fr-FR" sz="6100" dirty="0"/>
              <a:t>PALMARÈS DE L’ARCHITECTURE INTENSE ET </a:t>
            </a:r>
            <a:r>
              <a:rPr lang="fr-FR" dirty="0"/>
              <a:t>VIVANTE</a:t>
            </a:r>
          </a:p>
        </p:txBody>
      </p:sp>
      <p:pic>
        <p:nvPicPr>
          <p:cNvPr id="4" name="Image 3" descr="Une image contenant texte, Police, Graphique, capture d’écran&#10;&#10;Le contenu généré par l’IA peut être incorrect.">
            <a:extLst>
              <a:ext uri="{FF2B5EF4-FFF2-40B4-BE49-F238E27FC236}">
                <a16:creationId xmlns:a16="http://schemas.microsoft.com/office/drawing/2014/main" id="{4A3CDA28-EE16-B612-38EE-29316A6D87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9696" y="-762677"/>
            <a:ext cx="5168900" cy="2723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09348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85FC66-856B-183D-0CE0-7A6B95B6E8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A441D8DA-CDAC-B01F-AE95-E4ED0D9C9A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0691" y="2033074"/>
            <a:ext cx="7852206" cy="4388747"/>
          </a:xfrm>
        </p:spPr>
        <p:txBody>
          <a:bodyPr>
            <a:noAutofit/>
          </a:bodyPr>
          <a:lstStyle/>
          <a:p>
            <a:pPr marL="285750" lvl="0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fr-FR" sz="1500" b="1" kern="100" dirty="0">
                <a:effectLst/>
                <a:latin typeface="Barlow" pitchFamily="2" charset="77"/>
                <a:ea typeface="Aptos" panose="020B0004020202020204" pitchFamily="34" charset="0"/>
                <a:cs typeface="Times New Roman" panose="02020603050405020304" pitchFamily="18" charset="0"/>
              </a:rPr>
              <a:t>Lieu de réalisation (nom de la ville et du département) : </a:t>
            </a:r>
          </a:p>
          <a:p>
            <a:pPr marL="285750" lvl="0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fr-FR" sz="1500" b="1" kern="100" dirty="0">
                <a:effectLst/>
                <a:latin typeface="Barlow" pitchFamily="2" charset="77"/>
                <a:ea typeface="Aptos" panose="020B0004020202020204" pitchFamily="34" charset="0"/>
                <a:cs typeface="Times New Roman" panose="02020603050405020304" pitchFamily="18" charset="0"/>
              </a:rPr>
              <a:t>Désignation du maître d'ouvrage : </a:t>
            </a:r>
          </a:p>
          <a:p>
            <a:pPr marL="285750" lvl="0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fr-FR" sz="1500" b="1" kern="100" dirty="0">
                <a:effectLst/>
                <a:latin typeface="Barlow" pitchFamily="2" charset="77"/>
                <a:ea typeface="Aptos" panose="020B0004020202020204" pitchFamily="34" charset="0"/>
                <a:cs typeface="Times New Roman" panose="02020603050405020304" pitchFamily="18" charset="0"/>
              </a:rPr>
              <a:t>Composition de la maîtrise d'œuvre : </a:t>
            </a:r>
          </a:p>
          <a:p>
            <a:pPr marL="285750" lvl="0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fr-FR" sz="1500" b="1" kern="100" dirty="0">
                <a:effectLst/>
                <a:latin typeface="Barlow" pitchFamily="2" charset="77"/>
                <a:ea typeface="Aptos" panose="020B0004020202020204" pitchFamily="34" charset="0"/>
                <a:cs typeface="Times New Roman" panose="02020603050405020304" pitchFamily="18" charset="0"/>
              </a:rPr>
              <a:t>Contenu de la mission de la maîtrise d'œuvre : </a:t>
            </a:r>
          </a:p>
          <a:p>
            <a:pPr marL="285750" lvl="0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fr-FR" sz="1500" b="1" kern="100" dirty="0">
                <a:effectLst/>
                <a:latin typeface="Barlow" pitchFamily="2" charset="77"/>
                <a:ea typeface="Aptos" panose="020B0004020202020204" pitchFamily="34" charset="0"/>
                <a:cs typeface="Times New Roman" panose="02020603050405020304" pitchFamily="18" charset="0"/>
              </a:rPr>
              <a:t>Type d'ouvrage et étendus des travaux (extensions, réhabilitation) : </a:t>
            </a:r>
          </a:p>
          <a:p>
            <a:pPr marL="285750" lvl="0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fr-FR" sz="1500" b="1" kern="100" dirty="0">
                <a:effectLst/>
                <a:latin typeface="Barlow" pitchFamily="2" charset="77"/>
                <a:ea typeface="Aptos" panose="020B0004020202020204" pitchFamily="34" charset="0"/>
                <a:cs typeface="Times New Roman" panose="02020603050405020304" pitchFamily="18" charset="0"/>
              </a:rPr>
              <a:t>Surface de plancher : </a:t>
            </a:r>
          </a:p>
          <a:p>
            <a:pPr marL="285750" lvl="0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fr-FR" sz="1500" b="1" kern="100" dirty="0">
                <a:effectLst/>
                <a:latin typeface="Barlow" pitchFamily="2" charset="77"/>
                <a:ea typeface="Aptos" panose="020B0004020202020204" pitchFamily="34" charset="0"/>
                <a:cs typeface="Times New Roman" panose="02020603050405020304" pitchFamily="18" charset="0"/>
              </a:rPr>
              <a:t>Année de réalisation : </a:t>
            </a:r>
          </a:p>
          <a:p>
            <a:pPr marL="285750" lvl="0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fr-FR" sz="1500" b="1" kern="100" dirty="0">
                <a:effectLst/>
                <a:latin typeface="Barlow" pitchFamily="2" charset="77"/>
                <a:ea typeface="Aptos" panose="020B0004020202020204" pitchFamily="34" charset="0"/>
                <a:cs typeface="Times New Roman" panose="02020603050405020304" pitchFamily="18" charset="0"/>
              </a:rPr>
              <a:t>Coût des travaux (en € HT) : </a:t>
            </a:r>
          </a:p>
          <a:p>
            <a:pPr marL="285750" lvl="0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fr-FR" sz="1500" b="1" kern="100" dirty="0">
                <a:effectLst/>
                <a:latin typeface="Barlow" pitchFamily="2" charset="77"/>
                <a:ea typeface="Aptos" panose="020B0004020202020204" pitchFamily="34" charset="0"/>
                <a:cs typeface="Times New Roman" panose="02020603050405020304" pitchFamily="18" charset="0"/>
              </a:rPr>
              <a:t>Montant d’aides publiques (en € HT) : </a:t>
            </a:r>
          </a:p>
          <a:p>
            <a:pPr marL="285750" lvl="0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fr-FR" sz="1500" b="1" kern="100" dirty="0">
                <a:effectLst/>
                <a:latin typeface="Barlow" pitchFamily="2" charset="77"/>
                <a:ea typeface="Aptos" panose="020B0004020202020204" pitchFamily="34" charset="0"/>
                <a:cs typeface="Times New Roman" panose="02020603050405020304" pitchFamily="18" charset="0"/>
              </a:rPr>
              <a:t>Durée des travaux : </a:t>
            </a:r>
          </a:p>
        </p:txBody>
      </p:sp>
      <p:sp>
        <p:nvSpPr>
          <p:cNvPr id="6" name="Espace réservé de la date 5">
            <a:extLst>
              <a:ext uri="{FF2B5EF4-FFF2-40B4-BE49-F238E27FC236}">
                <a16:creationId xmlns:a16="http://schemas.microsoft.com/office/drawing/2014/main" id="{A7C5808A-C417-3BBE-31A4-6D8432A0066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40693" y="5577960"/>
            <a:ext cx="971116" cy="338484"/>
          </a:xfrm>
        </p:spPr>
        <p:txBody>
          <a:bodyPr/>
          <a:lstStyle/>
          <a:p>
            <a:fld id="{AAF3B64D-C173-9C40-B9F4-78F481F5F536}" type="datetime1">
              <a:rPr lang="fr-FR" smtClean="0"/>
              <a:t>04/03/2025</a:t>
            </a:fld>
            <a:endParaRPr lang="fr-FR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ECD7A2D-4E74-6909-14EB-C276ACD55D9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27660" y="6220631"/>
            <a:ext cx="471974" cy="338484"/>
          </a:xfrm>
        </p:spPr>
        <p:txBody>
          <a:bodyPr/>
          <a:lstStyle/>
          <a:p>
            <a:fld id="{50DE0E22-37EE-453B-9737-8B3FAAAD4DEF}" type="slidenum">
              <a:rPr lang="fr-FR" smtClean="0"/>
              <a:pPr/>
              <a:t>2</a:t>
            </a:fld>
            <a:endParaRPr lang="fr-FR" dirty="0"/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E61B0645-6EB4-13E7-9381-6248B4E61969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27660" y="1610136"/>
            <a:ext cx="1303917" cy="613111"/>
          </a:xfrm>
        </p:spPr>
        <p:txBody>
          <a:bodyPr/>
          <a:lstStyle/>
          <a:p>
            <a:r>
              <a:rPr lang="fr-FR" dirty="0"/>
              <a:t>Désignation du projet</a:t>
            </a:r>
          </a:p>
          <a:p>
            <a:endParaRPr lang="fr-FR" dirty="0"/>
          </a:p>
        </p:txBody>
      </p:sp>
      <p:sp>
        <p:nvSpPr>
          <p:cNvPr id="5" name="Titre 1">
            <a:extLst>
              <a:ext uri="{FF2B5EF4-FFF2-40B4-BE49-F238E27FC236}">
                <a16:creationId xmlns:a16="http://schemas.microsoft.com/office/drawing/2014/main" id="{F08BE792-342E-AEC5-4E8A-8C8DE351A3E8}"/>
              </a:ext>
            </a:extLst>
          </p:cNvPr>
          <p:cNvSpPr txBox="1">
            <a:spLocks/>
          </p:cNvSpPr>
          <p:nvPr/>
        </p:nvSpPr>
        <p:spPr>
          <a:xfrm>
            <a:off x="2410691" y="1162455"/>
            <a:ext cx="9691571" cy="790832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rgbClr val="007B75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Désignation du projet</a:t>
            </a:r>
          </a:p>
        </p:txBody>
      </p:sp>
      <p:pic>
        <p:nvPicPr>
          <p:cNvPr id="9" name="Image 8" descr="Une image contenant texte, noir, Police, capture d’écran&#10;&#10;Le contenu généré par l’IA peut être incorrect.">
            <a:extLst>
              <a:ext uri="{FF2B5EF4-FFF2-40B4-BE49-F238E27FC236}">
                <a16:creationId xmlns:a16="http://schemas.microsoft.com/office/drawing/2014/main" id="{7FA264D0-DF5A-D116-781D-E469323696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5316" y="-489196"/>
            <a:ext cx="4241800" cy="223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02054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85466D10-067F-CDB0-7DFD-181D64EEAD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97658" y="1831884"/>
            <a:ext cx="9453649" cy="4727231"/>
          </a:xfrm>
        </p:spPr>
        <p:txBody>
          <a:bodyPr>
            <a:no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1500" i="1" kern="100" dirty="0">
                <a:effectLst/>
                <a:latin typeface="Barlow" pitchFamily="2" charset="77"/>
                <a:ea typeface="Aptos" panose="020B0004020202020204" pitchFamily="34" charset="0"/>
                <a:cs typeface="Times New Roman" panose="02020603050405020304" pitchFamily="18" charset="0"/>
              </a:rPr>
              <a:t>Veuillez expliquer en quoi votre projet répond à l’objectif de rendre la densité plus désirable.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1500" i="1" kern="100" dirty="0">
                <a:effectLst/>
                <a:latin typeface="Barlow" pitchFamily="2" charset="77"/>
                <a:ea typeface="Aptos" panose="020B0004020202020204" pitchFamily="34" charset="0"/>
                <a:cs typeface="Times New Roman" panose="02020603050405020304" pitchFamily="18" charset="0"/>
              </a:rPr>
              <a:t>Votre texte ne devra pas dépasser les 3000 signes (espaces compris) mais vous pourrez appuyer votre propos à travers les contenus graphiques qui vous semblent pertinents (plan de masse, coupes significatives, témoignages des usagers ou d’élus, vidéos, photos libres de droit…). </a:t>
            </a:r>
          </a:p>
          <a:p>
            <a:pPr lvl="0">
              <a:lnSpc>
                <a:spcPct val="107000"/>
              </a:lnSpc>
            </a:pPr>
            <a:endParaRPr lang="fr-FR" sz="1500" kern="100" dirty="0">
              <a:effectLst/>
              <a:latin typeface="Barlow" pitchFamily="2" charset="77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Espace réservé de la date 5">
            <a:extLst>
              <a:ext uri="{FF2B5EF4-FFF2-40B4-BE49-F238E27FC236}">
                <a16:creationId xmlns:a16="http://schemas.microsoft.com/office/drawing/2014/main" id="{07866974-1A3C-10D0-46FA-570F5D53FBF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40693" y="5577960"/>
            <a:ext cx="971116" cy="338484"/>
          </a:xfrm>
        </p:spPr>
        <p:txBody>
          <a:bodyPr/>
          <a:lstStyle/>
          <a:p>
            <a:fld id="{AAF3B64D-C173-9C40-B9F4-78F481F5F536}" type="datetime1">
              <a:rPr lang="fr-FR" smtClean="0"/>
              <a:t>04/03/2025</a:t>
            </a:fld>
            <a:endParaRPr lang="fr-FR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1E9584A-2C00-FB70-379B-034902A9EE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27660" y="6220631"/>
            <a:ext cx="471974" cy="338484"/>
          </a:xfrm>
        </p:spPr>
        <p:txBody>
          <a:bodyPr/>
          <a:lstStyle/>
          <a:p>
            <a:fld id="{50DE0E22-37EE-453B-9737-8B3FAAAD4DEF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53CBB3C2-1969-E253-18A2-F1FEC2789A99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27660" y="1610136"/>
            <a:ext cx="1303917" cy="613111"/>
          </a:xfrm>
        </p:spPr>
        <p:txBody>
          <a:bodyPr/>
          <a:lstStyle/>
          <a:p>
            <a:r>
              <a:rPr lang="fr-FR" dirty="0"/>
              <a:t>Description du projet</a:t>
            </a:r>
          </a:p>
          <a:p>
            <a:endParaRPr lang="fr-FR" dirty="0"/>
          </a:p>
        </p:txBody>
      </p:sp>
      <p:sp>
        <p:nvSpPr>
          <p:cNvPr id="5" name="Titre 1">
            <a:extLst>
              <a:ext uri="{FF2B5EF4-FFF2-40B4-BE49-F238E27FC236}">
                <a16:creationId xmlns:a16="http://schemas.microsoft.com/office/drawing/2014/main" id="{AA566581-FDE7-C864-F1DC-5307CDB55BD4}"/>
              </a:ext>
            </a:extLst>
          </p:cNvPr>
          <p:cNvSpPr txBox="1">
            <a:spLocks/>
          </p:cNvSpPr>
          <p:nvPr/>
        </p:nvSpPr>
        <p:spPr>
          <a:xfrm>
            <a:off x="2410691" y="1162455"/>
            <a:ext cx="9691571" cy="790832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rgbClr val="007B75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Description du projet</a:t>
            </a:r>
          </a:p>
        </p:txBody>
      </p:sp>
      <p:pic>
        <p:nvPicPr>
          <p:cNvPr id="9" name="Image 8" descr="Une image contenant texte, noir, Police, capture d’écran&#10;&#10;Le contenu généré par l’IA peut être incorrect.">
            <a:extLst>
              <a:ext uri="{FF2B5EF4-FFF2-40B4-BE49-F238E27FC236}">
                <a16:creationId xmlns:a16="http://schemas.microsoft.com/office/drawing/2014/main" id="{440E18E0-5C96-1696-2489-9E0A410B83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5316" y="-489196"/>
            <a:ext cx="4241800" cy="223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48381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EF89DF-4F5D-2A8D-A2BD-2FFAD0A9CA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4B9835ED-74CC-5DB0-30EE-E94D4A0A0E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97658" y="1831884"/>
            <a:ext cx="9453649" cy="4727231"/>
          </a:xfrm>
        </p:spPr>
        <p:txBody>
          <a:bodyPr>
            <a:noAutofit/>
          </a:bodyPr>
          <a:lstStyle/>
          <a:p>
            <a:pPr lvl="0">
              <a:lnSpc>
                <a:spcPct val="107000"/>
              </a:lnSpc>
            </a:pPr>
            <a:r>
              <a:rPr lang="fr-FR" sz="1500" i="1" kern="100" dirty="0">
                <a:effectLst/>
                <a:latin typeface="Barlow" pitchFamily="2" charset="77"/>
                <a:ea typeface="Aptos" panose="020B0004020202020204" pitchFamily="34" charset="0"/>
                <a:cs typeface="Times New Roman" panose="02020603050405020304" pitchFamily="18" charset="0"/>
              </a:rPr>
              <a:t>TEXTE DE PRÉSENTATION DE 3000 CARACTÈRES MAXIMUM</a:t>
            </a:r>
          </a:p>
        </p:txBody>
      </p:sp>
      <p:sp>
        <p:nvSpPr>
          <p:cNvPr id="6" name="Espace réservé de la date 5">
            <a:extLst>
              <a:ext uri="{FF2B5EF4-FFF2-40B4-BE49-F238E27FC236}">
                <a16:creationId xmlns:a16="http://schemas.microsoft.com/office/drawing/2014/main" id="{B75BB23F-6F8A-E8F6-EC43-DA7728EEBC9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40693" y="5577960"/>
            <a:ext cx="971116" cy="338484"/>
          </a:xfrm>
        </p:spPr>
        <p:txBody>
          <a:bodyPr/>
          <a:lstStyle/>
          <a:p>
            <a:fld id="{AAF3B64D-C173-9C40-B9F4-78F481F5F536}" type="datetime1">
              <a:rPr lang="fr-FR" smtClean="0"/>
              <a:t>04/03/2025</a:t>
            </a:fld>
            <a:endParaRPr lang="fr-FR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19F80DA-135E-8066-97F8-A3914ED34BD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27660" y="6220631"/>
            <a:ext cx="471974" cy="338484"/>
          </a:xfrm>
        </p:spPr>
        <p:txBody>
          <a:bodyPr/>
          <a:lstStyle/>
          <a:p>
            <a:fld id="{50DE0E22-37EE-453B-9737-8B3FAAAD4DEF}" type="slidenum">
              <a:rPr lang="fr-FR" smtClean="0"/>
              <a:pPr/>
              <a:t>4</a:t>
            </a:fld>
            <a:endParaRPr lang="fr-FR" dirty="0"/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56C65C14-C7D0-570D-4749-7C3370CC68E9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27660" y="1610136"/>
            <a:ext cx="1303917" cy="613111"/>
          </a:xfrm>
        </p:spPr>
        <p:txBody>
          <a:bodyPr/>
          <a:lstStyle/>
          <a:p>
            <a:r>
              <a:rPr lang="fr-FR" dirty="0"/>
              <a:t>Description du projet</a:t>
            </a:r>
          </a:p>
          <a:p>
            <a:endParaRPr lang="fr-FR" dirty="0"/>
          </a:p>
        </p:txBody>
      </p:sp>
      <p:sp>
        <p:nvSpPr>
          <p:cNvPr id="5" name="Titre 1">
            <a:extLst>
              <a:ext uri="{FF2B5EF4-FFF2-40B4-BE49-F238E27FC236}">
                <a16:creationId xmlns:a16="http://schemas.microsoft.com/office/drawing/2014/main" id="{A429868F-28F4-6E28-93B0-67F3AD24FC71}"/>
              </a:ext>
            </a:extLst>
          </p:cNvPr>
          <p:cNvSpPr txBox="1">
            <a:spLocks/>
          </p:cNvSpPr>
          <p:nvPr/>
        </p:nvSpPr>
        <p:spPr>
          <a:xfrm>
            <a:off x="2410691" y="1162455"/>
            <a:ext cx="9691571" cy="790832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rgbClr val="007B75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Description du projet</a:t>
            </a:r>
          </a:p>
        </p:txBody>
      </p:sp>
      <p:pic>
        <p:nvPicPr>
          <p:cNvPr id="9" name="Image 8" descr="Une image contenant texte, noir, Police, capture d’écran&#10;&#10;Le contenu généré par l’IA peut être incorrect.">
            <a:extLst>
              <a:ext uri="{FF2B5EF4-FFF2-40B4-BE49-F238E27FC236}">
                <a16:creationId xmlns:a16="http://schemas.microsoft.com/office/drawing/2014/main" id="{36E37918-83C2-BA1D-815A-271E073BD4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5316" y="-489196"/>
            <a:ext cx="4241800" cy="223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18300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81C38D-0B38-423D-6ED0-848B0FB53C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67530AEA-5F24-EA1F-B5CD-92A387C572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0691" y="2033074"/>
            <a:ext cx="7852206" cy="4388747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500" kern="100" dirty="0">
                <a:effectLst/>
                <a:latin typeface="Barlow" pitchFamily="2" charset="77"/>
                <a:ea typeface="Aptos" panose="020B0004020202020204" pitchFamily="34" charset="0"/>
                <a:cs typeface="Times New Roman" panose="02020603050405020304" pitchFamily="18" charset="0"/>
              </a:rPr>
              <a:t>1 plan de masse, indiquant le nord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500" kern="100" dirty="0">
                <a:effectLst/>
                <a:latin typeface="Barlow" pitchFamily="2" charset="77"/>
                <a:ea typeface="Aptos" panose="020B0004020202020204" pitchFamily="34" charset="0"/>
                <a:cs typeface="Times New Roman" panose="02020603050405020304" pitchFamily="18" charset="0"/>
              </a:rPr>
              <a:t>1 coupe sur le bâtiment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500" kern="100" dirty="0">
                <a:effectLst/>
                <a:latin typeface="Barlow" pitchFamily="2" charset="77"/>
                <a:ea typeface="Aptos" panose="020B0004020202020204" pitchFamily="34" charset="0"/>
                <a:cs typeface="Times New Roman" panose="02020603050405020304" pitchFamily="18" charset="0"/>
              </a:rPr>
              <a:t>1 plan d’étage courant, indiquant le nord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500" kern="100" dirty="0">
                <a:effectLst/>
                <a:latin typeface="Barlow" pitchFamily="2" charset="77"/>
                <a:ea typeface="Aptos" panose="020B0004020202020204" pitchFamily="34" charset="0"/>
                <a:cs typeface="Times New Roman" panose="02020603050405020304" pitchFamily="18" charset="0"/>
              </a:rPr>
              <a:t>1 plan de RDC, indiquant le nord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500" kern="100" dirty="0">
                <a:effectLst/>
                <a:latin typeface="Barlow" pitchFamily="2" charset="77"/>
                <a:ea typeface="Aptos" panose="020B0004020202020204" pitchFamily="34" charset="0"/>
                <a:cs typeface="Times New Roman" panose="02020603050405020304" pitchFamily="18" charset="0"/>
              </a:rPr>
              <a:t>2 photographies du projet livré — libres de droits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500" kern="100" dirty="0">
                <a:effectLst/>
                <a:latin typeface="Barlow" pitchFamily="2" charset="77"/>
                <a:ea typeface="Aptos" panose="020B0004020202020204" pitchFamily="34" charset="0"/>
                <a:cs typeface="Times New Roman" panose="02020603050405020304" pitchFamily="18" charset="0"/>
              </a:rPr>
              <a:t>2 ou 3 documents d’expression libre, si nécessaire, justifiant de la correspondance du projet avec les critères de sélection présentés plus bas dans la rubrique « Critères de sélection des lauréats »</a:t>
            </a:r>
          </a:p>
        </p:txBody>
      </p:sp>
      <p:sp>
        <p:nvSpPr>
          <p:cNvPr id="6" name="Espace réservé de la date 5">
            <a:extLst>
              <a:ext uri="{FF2B5EF4-FFF2-40B4-BE49-F238E27FC236}">
                <a16:creationId xmlns:a16="http://schemas.microsoft.com/office/drawing/2014/main" id="{B9D1BD50-1629-6FC3-389E-99CDD52DB7D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40693" y="5577960"/>
            <a:ext cx="971116" cy="338484"/>
          </a:xfrm>
        </p:spPr>
        <p:txBody>
          <a:bodyPr/>
          <a:lstStyle/>
          <a:p>
            <a:fld id="{AAF3B64D-C173-9C40-B9F4-78F481F5F536}" type="datetime1">
              <a:rPr lang="fr-FR" smtClean="0"/>
              <a:t>04/03/2025</a:t>
            </a:fld>
            <a:endParaRPr lang="fr-FR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ABA1649-2359-B437-3081-99B5C0D8AE8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27660" y="6220631"/>
            <a:ext cx="471974" cy="338484"/>
          </a:xfrm>
        </p:spPr>
        <p:txBody>
          <a:bodyPr/>
          <a:lstStyle/>
          <a:p>
            <a:fld id="{50DE0E22-37EE-453B-9737-8B3FAAAD4DEF}" type="slidenum">
              <a:rPr lang="fr-FR" smtClean="0"/>
              <a:pPr/>
              <a:t>5</a:t>
            </a:fld>
            <a:endParaRPr lang="fr-FR" dirty="0"/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304FF1E6-7CBC-3431-55D0-8DF6E1F4431D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27660" y="1610136"/>
            <a:ext cx="1303917" cy="613111"/>
          </a:xfrm>
        </p:spPr>
        <p:txBody>
          <a:bodyPr/>
          <a:lstStyle/>
          <a:p>
            <a:r>
              <a:rPr lang="fr-FR" dirty="0"/>
              <a:t>Documents graphiques</a:t>
            </a:r>
          </a:p>
          <a:p>
            <a:endParaRPr lang="fr-FR" dirty="0"/>
          </a:p>
        </p:txBody>
      </p:sp>
      <p:sp>
        <p:nvSpPr>
          <p:cNvPr id="5" name="Titre 1">
            <a:extLst>
              <a:ext uri="{FF2B5EF4-FFF2-40B4-BE49-F238E27FC236}">
                <a16:creationId xmlns:a16="http://schemas.microsoft.com/office/drawing/2014/main" id="{05489CBA-5256-B917-2B1B-831733877F56}"/>
              </a:ext>
            </a:extLst>
          </p:cNvPr>
          <p:cNvSpPr txBox="1">
            <a:spLocks/>
          </p:cNvSpPr>
          <p:nvPr/>
        </p:nvSpPr>
        <p:spPr>
          <a:xfrm>
            <a:off x="2410691" y="1162455"/>
            <a:ext cx="9691571" cy="790832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rgbClr val="007B75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Documents graphiques</a:t>
            </a:r>
          </a:p>
        </p:txBody>
      </p:sp>
      <p:pic>
        <p:nvPicPr>
          <p:cNvPr id="9" name="Image 8" descr="Une image contenant texte, noir, Police, capture d’écran&#10;&#10;Le contenu généré par l’IA peut être incorrect.">
            <a:extLst>
              <a:ext uri="{FF2B5EF4-FFF2-40B4-BE49-F238E27FC236}">
                <a16:creationId xmlns:a16="http://schemas.microsoft.com/office/drawing/2014/main" id="{BAA103C2-A273-6E63-7A87-221C613F89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5316" y="-489196"/>
            <a:ext cx="4241800" cy="223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7273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AA3576-5732-89E7-ECD0-043FBE2336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de la date 21">
            <a:extLst>
              <a:ext uri="{FF2B5EF4-FFF2-40B4-BE49-F238E27FC236}">
                <a16:creationId xmlns:a16="http://schemas.microsoft.com/office/drawing/2014/main" id="{F2BDD5F8-3A1F-B2D4-1586-E99A781194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8C7AE-5BE6-324B-9767-4802A0AFF8E7}" type="datetime1">
              <a:rPr lang="fr-FR" smtClean="0"/>
              <a:t>04/03/2025</a:t>
            </a:fld>
            <a:endParaRPr lang="fr-FR" dirty="0"/>
          </a:p>
        </p:txBody>
      </p:sp>
      <p:sp>
        <p:nvSpPr>
          <p:cNvPr id="23" name="Espace réservé du numéro de diapositive 22">
            <a:extLst>
              <a:ext uri="{FF2B5EF4-FFF2-40B4-BE49-F238E27FC236}">
                <a16:creationId xmlns:a16="http://schemas.microsoft.com/office/drawing/2014/main" id="{871961EB-E8DC-CE52-50A7-48B32D7EA5B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0DE0E22-37EE-453B-9737-8B3FAAAD4DEF}" type="slidenum">
              <a:rPr lang="fr-FR" smtClean="0"/>
              <a:pPr/>
              <a:t>6</a:t>
            </a:fld>
            <a:endParaRPr lang="fr-FR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3FD6AB7E-9D64-06AD-3351-DB7E60FC7F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43760" y="2264747"/>
            <a:ext cx="9598034" cy="1912398"/>
          </a:xfrm>
        </p:spPr>
        <p:txBody>
          <a:bodyPr>
            <a:normAutofit fontScale="90000"/>
          </a:bodyPr>
          <a:lstStyle/>
          <a:p>
            <a:r>
              <a:rPr lang="fr-FR" sz="6100" dirty="0"/>
              <a:t>PALMARÈS DE L’ARCHITECTURE INTENSE ET </a:t>
            </a:r>
            <a:r>
              <a:rPr lang="fr-FR" dirty="0"/>
              <a:t>VIVANTE</a:t>
            </a:r>
          </a:p>
        </p:txBody>
      </p:sp>
      <p:pic>
        <p:nvPicPr>
          <p:cNvPr id="4" name="Image 3" descr="Une image contenant texte, Police, Graphique, capture d’écran&#10;&#10;Le contenu généré par l’IA peut être incorrect.">
            <a:extLst>
              <a:ext uri="{FF2B5EF4-FFF2-40B4-BE49-F238E27FC236}">
                <a16:creationId xmlns:a16="http://schemas.microsoft.com/office/drawing/2014/main" id="{5FDD27EA-758C-122C-0D21-DDFFCED580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9696" y="-762677"/>
            <a:ext cx="5168900" cy="2723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445633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DA PACA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DED55E"/>
      </a:accent1>
      <a:accent2>
        <a:srgbClr val="9AD38E"/>
      </a:accent2>
      <a:accent3>
        <a:srgbClr val="998771"/>
      </a:accent3>
      <a:accent4>
        <a:srgbClr val="C3AA8C"/>
      </a:accent4>
      <a:accent5>
        <a:srgbClr val="DAE0C6"/>
      </a:accent5>
      <a:accent6>
        <a:srgbClr val="237D7B"/>
      </a:accent6>
      <a:hlink>
        <a:srgbClr val="237C7B"/>
      </a:hlink>
      <a:folHlink>
        <a:srgbClr val="998771"/>
      </a:folHlink>
    </a:clrScheme>
    <a:fontScheme name="Personnalisé 1">
      <a:majorFont>
        <a:latin typeface="Barlow Condensed Black"/>
        <a:ea typeface=""/>
        <a:cs typeface=""/>
      </a:majorFont>
      <a:minorFont>
        <a:latin typeface="Barlow Condensed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ception personnalisée">
  <a:themeElements>
    <a:clrScheme name="ODA PACA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DED55E"/>
      </a:accent1>
      <a:accent2>
        <a:srgbClr val="9AD38E"/>
      </a:accent2>
      <a:accent3>
        <a:srgbClr val="998771"/>
      </a:accent3>
      <a:accent4>
        <a:srgbClr val="C3AA8C"/>
      </a:accent4>
      <a:accent5>
        <a:srgbClr val="DAE0C6"/>
      </a:accent5>
      <a:accent6>
        <a:srgbClr val="237D7B"/>
      </a:accent6>
      <a:hlink>
        <a:srgbClr val="237C7B"/>
      </a:hlink>
      <a:folHlink>
        <a:srgbClr val="998771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2021</TotalTime>
  <Words>265</Words>
  <Application>Microsoft Macintosh PowerPoint</Application>
  <PresentationFormat>Grand écran</PresentationFormat>
  <Paragraphs>41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6</vt:i4>
      </vt:variant>
    </vt:vector>
  </HeadingPairs>
  <TitlesOfParts>
    <vt:vector size="15" baseType="lpstr">
      <vt:lpstr>Arial</vt:lpstr>
      <vt:lpstr>Barlow</vt:lpstr>
      <vt:lpstr>Barlow Condensed Black</vt:lpstr>
      <vt:lpstr>Barlow Condensed Light</vt:lpstr>
      <vt:lpstr>Barlow Condensed Medium</vt:lpstr>
      <vt:lpstr>Calibri</vt:lpstr>
      <vt:lpstr>Verdana</vt:lpstr>
      <vt:lpstr>Thème Office</vt:lpstr>
      <vt:lpstr>Conception personnalisée</vt:lpstr>
      <vt:lpstr>PALMARÈS DE L’ARCHITECTURE INTENSE ET VIVANTE</vt:lpstr>
      <vt:lpstr>Présentation PowerPoint</vt:lpstr>
      <vt:lpstr>Présentation PowerPoint</vt:lpstr>
      <vt:lpstr>Présentation PowerPoint</vt:lpstr>
      <vt:lpstr>Présentation PowerPoint</vt:lpstr>
      <vt:lpstr>PALMARÈS DE L’ARCHITECTURE INTENSE ET VIVANTE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Triguel Chloé</dc:creator>
  <cp:lastModifiedBy>Perle TARDIEUX</cp:lastModifiedBy>
  <cp:revision>46</cp:revision>
  <dcterms:created xsi:type="dcterms:W3CDTF">2023-06-01T08:20:37Z</dcterms:created>
  <dcterms:modified xsi:type="dcterms:W3CDTF">2025-03-04T11:19:25Z</dcterms:modified>
</cp:coreProperties>
</file>